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959" autoAdjust="0"/>
    <p:restoredTop sz="94660"/>
  </p:normalViewPr>
  <p:slideViewPr>
    <p:cSldViewPr snapToGrid="0">
      <p:cViewPr varScale="1">
        <p:scale>
          <a:sx n="59" d="100"/>
          <a:sy n="59" d="100"/>
        </p:scale>
        <p:origin x="5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Student Name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E72EA-09B0-46C4-8E78-38B1A814ADEB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Instructor Name and Class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6A999-ABF3-45C3-AC14-01E30E1582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34430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40.15686" units="1/cm"/>
          <inkml:channelProperty channel="Y" name="resolution" value="40.42105" units="1/cm"/>
        </inkml:channelProperties>
      </inkml:inkSource>
      <inkml:timestamp xml:id="ts0" timeString="2012-08-22T14:49:02.7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8533 9823,'36'49,"-1"-49,36 0,0 0,36 0,-71 0,71 0,-36 0,0 0,36 0,-72 0,1 0,0 0,71 0,-71 0,70 0,1 0,0 0,-35 0,-37 0,36 0,0 0,1 0,-37 0,36 48,0 1,-34-49,34 0,-35 0,-1 0,36 0,0 48,36-48,-36 0,1 0,-36 49,35-49,-36 0,36 48,-35-48,35 0,-36 0,73 0,-37 0,0 0,0 0,1 0,-1 0,-36 0,37 0,-36 0,35 0,0 0,-35 0,-1 49,36-49,36 0,-72 0,37 0,-36 0,35 0,-35 0,35 0,-36 0,36 0,0 0,2 0,33 0,-35 0,-35 0,-1 0,36 0,1 0,0 0,-1 0,-36 0,107 0,-106 0,71 0,0 0,-36 0,0 0,1 0,-37 0,1 0,-1 0,1 0,-1 0,1 0,-1 0,38 0,-38 0,1 0,-1 0,36 0,-35 0,35 0,-36 0,36 0,2 0,-2 0,-36 0,36 0,0 0,-35 0,35 0,0 0,37 0,-37 0,-36 0,72 0,-71 0,106 0,-70 0,35 0,-1 0,-70 0,35 0,-36 0,36 0,2 0,-2 0,0 0,-36 0,36 0,0 0,1 0,-36 0,35 0,-35 0,70 0,37 0,-108 0,36 0,-34 0,69 0,-70 0,35 0,36 0,-36 0,36 0,-35 0,34 0,-70 0,70 0,-70 0,35 0,1 0,-1 0,36 0,-1 0,-70 0,71 0,0 0,-71 0,70 0,-70 0,71 0,-1 0,-69 0,69 0,-34 0,-1 0,0 0,-36 0,1 0,35 0,-35 0,0 0,35 0,0 0,0 0,-35 0,35 0,-36 0,38 0,33 0,-70 0,70 0,-70 0,71 0,36 0,-37 0,-70 0,71 0,-72 0,72 0,-35 0,35 0,-72 0,72 0,-36 0,-36 0,73 0,-72 0,70 0,-70 0,35 0,0 0,0 0,-36 0,1 0,1 0,-2 0,36 0,-35 0,35-49,-36 49,36 0,-35 0,35-48,1 48,35 0,-36 0,-35 0,-1 0,1 0,35 0,-36 0,1 0,-1 0,2 0,-2 0,1 0,35 0,-35 0,-1 0,36 0,-35 0,-1 0,1 0,-1 0,2 0,-1 0,35 0,-36 0,36 0,-35 0,-1 0,1-49,-1 49,1 0,0 0,-1 0,37 0,-36-48,-1 48,1 0,-1-49,1 49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Student Name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27FDA-F3FB-478A-B0FA-0DC3CDFA11E8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Instructor Name and Class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C24676-91D6-4D25-840D-1EA2957B0C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14179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9032604-6028-4467-9464-BAE48BAB9C60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Instructor Name and Class</a:t>
            </a:r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dirty="0" smtClean="0"/>
              <a:t>Student Name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0C24676-91D6-4D25-840D-1EA2957B0C6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383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3100" y="1871132"/>
            <a:ext cx="6817444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3100" y="3657597"/>
            <a:ext cx="6817444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5312" y="5037663"/>
            <a:ext cx="897701" cy="279400"/>
          </a:xfrm>
        </p:spPr>
        <p:txBody>
          <a:bodyPr/>
          <a:lstStyle/>
          <a:p>
            <a:fld id="{4FE975E9-5382-44EA-B824-A6830747BB59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3099" y="5037663"/>
            <a:ext cx="5215993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9233" y="5037663"/>
            <a:ext cx="551311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3101" y="3522131"/>
            <a:ext cx="681744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68032" y="-524933"/>
            <a:ext cx="184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69539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739" y="4815415"/>
            <a:ext cx="9612169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41699" y="1041400"/>
            <a:ext cx="10108604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739" y="5382153"/>
            <a:ext cx="9612169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00575-B5B9-45CA-BF45-39238C8F16E2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55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208" y="982132"/>
            <a:ext cx="9595231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4208" y="4343400"/>
            <a:ext cx="9595231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FC01B-D7AA-437D-AD71-D888DBEE9410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533" y="4140199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762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589" y="982132"/>
            <a:ext cx="929882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9" y="4343400"/>
            <a:ext cx="9612169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C91B-82A5-4DE1-A318-E34A2C1A23EC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5249" y="3352800"/>
            <a:ext cx="8841504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2237" y="879961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03028" y="2827870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533" y="4140199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708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740" y="3308581"/>
            <a:ext cx="9612171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9" y="4777381"/>
            <a:ext cx="961217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785B-36DF-40A7-8D6C-D9D80D4A9C54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998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589" y="982132"/>
            <a:ext cx="9298820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9" y="4529667"/>
            <a:ext cx="9612171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5A27-ABEE-4665-88E5-8E691E7D28E1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740" y="3640667"/>
            <a:ext cx="961217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none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2237" y="879961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03028" y="2599261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533" y="3429000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613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739" y="982132"/>
            <a:ext cx="9612169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8" y="4470400"/>
            <a:ext cx="9612173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BAD3B-5C75-4BCB-9CD4-318019F074D4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739" y="3632200"/>
            <a:ext cx="961217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800" b="0" cap="none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533" y="3429000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1237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005A-0318-4D75-BB40-782BC87B1394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2541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01700" y="982132"/>
            <a:ext cx="1891388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736" y="982132"/>
            <a:ext cx="7434961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6F783-D877-4B09-B42C-686AB02DADC1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6199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869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19034-92A4-46DA-BBE0-2F45D5FF2785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7409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594" y="1752606"/>
            <a:ext cx="8160813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592" y="3846052"/>
            <a:ext cx="8160815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8522-2A65-42B3-9D71-2680E8F6AF75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3248" y="3710585"/>
            <a:ext cx="8165506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402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738" y="2556931"/>
            <a:ext cx="4724042" cy="3318936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2280" y="2556932"/>
            <a:ext cx="4717158" cy="3318935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FC55-604A-440A-8CCF-755FB3FB3C42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5103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681" y="2658533"/>
            <a:ext cx="4436099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738" y="3243263"/>
            <a:ext cx="4724042" cy="2632605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873" y="2667000"/>
            <a:ext cx="444456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2281" y="3243263"/>
            <a:ext cx="4717158" cy="2632605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8C10-B7C4-4DC2-B25D-5878AE5B2F69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167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6E0B-7939-4E96-915A-2EB8AB7C9D1E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0315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6A06-3A68-44DC-A046-EBFC8836DBE1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320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4148" y="1388534"/>
            <a:ext cx="371942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079" y="982132"/>
            <a:ext cx="5470891" cy="4893735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4148" y="3031065"/>
            <a:ext cx="3719424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402D-0C8C-4307-97F8-E58E0D60F0CA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533" y="2912533"/>
            <a:ext cx="351541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61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736" y="1883832"/>
            <a:ext cx="6243442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736" y="3255432"/>
            <a:ext cx="6243442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7D4B2-D3FE-44DB-B257-5D36DA859ED9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"/>
          </p:nvPr>
        </p:nvSpPr>
        <p:spPr>
          <a:xfrm>
            <a:off x="8096940" y="1041400"/>
            <a:ext cx="3064145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600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739" y="982133"/>
            <a:ext cx="9603697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8" y="2556932"/>
            <a:ext cx="9603697" cy="3318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9761" y="5969000"/>
            <a:ext cx="160061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BC11CE3-240F-4F93-820F-59BB730AAF9C}" type="datetime1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738" y="5969000"/>
            <a:ext cx="730780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6599" y="5969000"/>
            <a:ext cx="542838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89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Successful Presentations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Instructor Name</a:t>
            </a:r>
          </a:p>
          <a:p>
            <a:r>
              <a:rPr lang="en-US" dirty="0" smtClean="0"/>
              <a:t>Student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20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Techniques to Consider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5997966"/>
              </p:ext>
            </p:extLst>
          </p:nvPr>
        </p:nvGraphicFramePr>
        <p:xfrm>
          <a:off x="1295400" y="2557463"/>
          <a:ext cx="9604376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2188"/>
                <a:gridCol w="48021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Feature</a:t>
                      </a:r>
                      <a:endParaRPr lang="en-US" dirty="0"/>
                    </a:p>
                  </a:txBody>
                  <a:tcPr marL="98506" marR="985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</a:t>
                      </a:r>
                      <a:endParaRPr lang="en-US" dirty="0"/>
                    </a:p>
                  </a:txBody>
                  <a:tcPr marL="98506" marR="985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Rehearse Timings</a:t>
                      </a:r>
                      <a:endParaRPr lang="en-US" dirty="0"/>
                    </a:p>
                  </a:txBody>
                  <a:tcPr marL="98506" marR="985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Helps you determine the length of your presentation</a:t>
                      </a:r>
                      <a:endParaRPr lang="en-US" dirty="0"/>
                    </a:p>
                  </a:txBody>
                  <a:tcPr marL="98506" marR="985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Header/Footer</a:t>
                      </a:r>
                      <a:endParaRPr lang="en-US" dirty="0"/>
                    </a:p>
                  </a:txBody>
                  <a:tcPr marL="98506" marR="985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Puts identifying information at the top and bottom of slides, notes,</a:t>
                      </a:r>
                      <a:r>
                        <a:rPr lang="en-US" baseline="0" dirty="0" smtClean="0"/>
                        <a:t> and handouts</a:t>
                      </a:r>
                      <a:endParaRPr lang="en-US" dirty="0"/>
                    </a:p>
                  </a:txBody>
                  <a:tcPr marL="98506" marR="985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Hidden Slides</a:t>
                      </a:r>
                      <a:endParaRPr lang="en-US" dirty="0"/>
                    </a:p>
                  </a:txBody>
                  <a:tcPr marL="98506" marR="985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Hides slides</a:t>
                      </a:r>
                      <a:r>
                        <a:rPr lang="en-US" baseline="0" dirty="0" smtClean="0"/>
                        <a:t> until needed</a:t>
                      </a:r>
                      <a:endParaRPr lang="en-US" dirty="0"/>
                    </a:p>
                  </a:txBody>
                  <a:tcPr marL="98506" marR="9850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Annotate a Slide</a:t>
                      </a:r>
                      <a:endParaRPr lang="en-US" dirty="0"/>
                    </a:p>
                  </a:txBody>
                  <a:tcPr marL="98506" marR="985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Writes </a:t>
                      </a:r>
                      <a:r>
                        <a:rPr lang="en-US" dirty="0" smtClean="0"/>
                        <a:t>or </a:t>
                      </a:r>
                      <a:r>
                        <a:rPr lang="en-US" dirty="0" smtClean="0"/>
                        <a:t>draws </a:t>
                      </a:r>
                      <a:r>
                        <a:rPr lang="en-US" dirty="0" smtClean="0"/>
                        <a:t>on a slide</a:t>
                      </a:r>
                      <a:endParaRPr lang="en-US" dirty="0"/>
                    </a:p>
                  </a:txBody>
                  <a:tcPr marL="98506" marR="9850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15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Delivery </a:t>
            </a:r>
            <a:r>
              <a:rPr lang="en-US" dirty="0" smtClean="0"/>
              <a:t>Is </a:t>
            </a:r>
            <a:r>
              <a:rPr lang="en-US" dirty="0" smtClean="0"/>
              <a:t>Up to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Practice makes perfect</a:t>
            </a:r>
          </a:p>
          <a:p>
            <a:r>
              <a:rPr lang="en-US" dirty="0"/>
              <a:t>Arrive early </a:t>
            </a:r>
            <a:r>
              <a:rPr lang="en-US" dirty="0" smtClean="0"/>
              <a:t>on the </a:t>
            </a:r>
            <a:r>
              <a:rPr lang="en-US" dirty="0"/>
              <a:t>big day</a:t>
            </a:r>
          </a:p>
          <a:p>
            <a:r>
              <a:rPr lang="en-US" dirty="0"/>
              <a:t>Maintain eye contact</a:t>
            </a:r>
          </a:p>
          <a:p>
            <a:r>
              <a:rPr lang="en-US" dirty="0"/>
              <a:t>Speak slowly, clearly, and with sufficient volume</a:t>
            </a:r>
          </a:p>
          <a:p>
            <a:r>
              <a:rPr lang="en-US" dirty="0"/>
              <a:t>Allow time for questions</a:t>
            </a:r>
          </a:p>
          <a:p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708300" y="4411579"/>
              <a:ext cx="5655025" cy="122621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92461" y="4348291"/>
                <a:ext cx="5686704" cy="24919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004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Something in 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hidden slides to answer difficult questions that might occur</a:t>
            </a:r>
          </a:p>
          <a:p>
            <a:r>
              <a:rPr lang="en-US" dirty="0" smtClean="0"/>
              <a:t>Press </a:t>
            </a:r>
            <a:r>
              <a:rPr lang="en-US" dirty="0" smtClean="0"/>
              <a:t>Ctrl+S</a:t>
            </a:r>
            <a:r>
              <a:rPr lang="en-US" dirty="0" smtClean="0"/>
              <a:t> to display hidden slides while in Slide Show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56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Provide Handouts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Allows the audience to follow the presentation</a:t>
            </a:r>
          </a:p>
          <a:p>
            <a:r>
              <a:rPr lang="en-US" dirty="0"/>
              <a:t>Lets the audience take the presentation home</a:t>
            </a:r>
          </a:p>
        </p:txBody>
      </p:sp>
    </p:spTree>
    <p:extLst>
      <p:ext uri="{BB962C8B-B14F-4D97-AF65-F5344CB8AC3E}">
        <p14:creationId xmlns:p14="http://schemas.microsoft.com/office/powerpoint/2010/main" val="248793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passionately believe that it’s not just what you say that counts, it’s also how you say it - that the success of your argument critically depends on your manner of presenting it.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Alain </a:t>
            </a:r>
            <a:r>
              <a:rPr lang="en-US" dirty="0"/>
              <a:t>de </a:t>
            </a:r>
            <a:r>
              <a:rPr lang="en-US" dirty="0" smtClean="0"/>
              <a:t>Botton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69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 Cardboard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 Cardboard">
      <a:majorFont>
        <a:latin typeface="Garamond" panose="02020404030301010803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 Cardboard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37</TotalTime>
  <Words>170</Words>
  <Application>Microsoft Office PowerPoint</Application>
  <PresentationFormat>Widescreen</PresentationFormat>
  <Paragraphs>32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Garamond</vt:lpstr>
      <vt:lpstr>Trebuchet MS</vt:lpstr>
      <vt:lpstr>Organic</vt:lpstr>
      <vt:lpstr>Successful Presentations</vt:lpstr>
      <vt:lpstr>Techniques to Consider</vt:lpstr>
      <vt:lpstr>Delivery Is Up to You</vt:lpstr>
      <vt:lpstr>Keep Something in Reserve</vt:lpstr>
      <vt:lpstr>Provide Handouts</vt:lpstr>
      <vt:lpstr>I passionately believe that it’s not just what you say that counts, it’s also how you say it - that the success of your argument critically depends on your manner of presenting it.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</dc:creator>
  <cp:lastModifiedBy>Amy</cp:lastModifiedBy>
  <cp:revision>9</cp:revision>
  <dcterms:created xsi:type="dcterms:W3CDTF">2012-08-22T14:32:12Z</dcterms:created>
  <dcterms:modified xsi:type="dcterms:W3CDTF">2012-11-04T20:20:46Z</dcterms:modified>
</cp:coreProperties>
</file>